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2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3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9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8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47D5-F33D-4DCA-8BAE-919B1E0BD5A2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B6740-004B-49E3-943E-BF2FF748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Risk-o-Meter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134145"/>
              </p:ext>
            </p:extLst>
          </p:nvPr>
        </p:nvGraphicFramePr>
        <p:xfrm>
          <a:off x="381000" y="1600201"/>
          <a:ext cx="8458200" cy="4284096"/>
        </p:xfrm>
        <a:graphic>
          <a:graphicData uri="http://schemas.openxmlformats.org/drawingml/2006/table">
            <a:tbl>
              <a:tblPr/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2356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Grand Strategies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4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Global Standardization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Localization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Transnational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International (Home Replication)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High LC (Low Cost)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Low LR (Locally Responsive)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Low LC (Low Cost)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High LR (Locally Responsive)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High LC (Low Cost)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High LR (Locally Responsive)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Low LC (Low Cost)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Low LR (Locally Responsive)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Exporting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 #1 Most Popular (Easier)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Licensing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Franchising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Turnkey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BOT (Build - Operate - Transfer)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JV (Joint Venture)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SIA (Strategic International Alliance)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FDI (Foreign Direct Investment)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 - Minority, Majority, WOFE (Wholly Owned Enterprise) #2 Popular</a:t>
                      </a:r>
                    </a:p>
                  </a:txBody>
                  <a:tcPr marL="6538" marR="6538" marT="6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Specific Transaction(s)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Contractual Agreements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Equity Ownership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53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Entry Strategies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44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6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Lowest Risk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Risk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Highest Risk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356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Least Control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Control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Most Control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7323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Key: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4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LC (Low Cost ) - Pressures for Cost Reductions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DIN Offc Light"/>
                      </a:endParaRP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LR (Locally Responsive) - Pressures for Local Responsiveness</a:t>
                      </a:r>
                    </a:p>
                  </a:txBody>
                  <a:tcPr marL="6538" marR="6538" marT="6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DIN Offc Light"/>
                        </a:rPr>
                        <a:t> </a:t>
                      </a:r>
                    </a:p>
                  </a:txBody>
                  <a:tcPr marL="6538" marR="6538" marT="65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Risk-o-Meter</vt:lpstr>
    </vt:vector>
  </TitlesOfParts>
  <Company>Moen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Donahue, Mark</dc:creator>
  <cp:lastModifiedBy>Donahue, Mark</cp:lastModifiedBy>
  <cp:revision>3</cp:revision>
  <dcterms:created xsi:type="dcterms:W3CDTF">2012-03-24T17:44:41Z</dcterms:created>
  <dcterms:modified xsi:type="dcterms:W3CDTF">2012-03-24T21:37:16Z</dcterms:modified>
</cp:coreProperties>
</file>